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13"/>
  </p:notesMasterIdLst>
  <p:sldIdLst>
    <p:sldId id="256" r:id="rId2"/>
    <p:sldId id="259" r:id="rId3"/>
    <p:sldId id="258" r:id="rId4"/>
    <p:sldId id="260" r:id="rId5"/>
    <p:sldId id="341" r:id="rId6"/>
    <p:sldId id="320" r:id="rId7"/>
    <p:sldId id="318" r:id="rId8"/>
    <p:sldId id="321" r:id="rId9"/>
    <p:sldId id="342" r:id="rId10"/>
    <p:sldId id="330" r:id="rId11"/>
    <p:sldId id="340" r:id="rId12"/>
  </p:sldIdLst>
  <p:sldSz cx="9144000" cy="5143500" type="screen16x9"/>
  <p:notesSz cx="6858000" cy="9144000"/>
  <p:embeddedFontLst>
    <p:embeddedFont>
      <p:font typeface="Microsoft JhengHei" panose="020B0604030504040204" pitchFamily="34" charset="-120"/>
      <p:regular r:id="rId14"/>
      <p:bold r:id="rId15"/>
    </p:embeddedFont>
    <p:embeddedFont>
      <p:font typeface="Cousine" panose="020F0502020204030204" pitchFamily="34" charset="0"/>
      <p:regular r:id="rId16"/>
      <p:bold r:id="rId17"/>
      <p:italic r:id="rId18"/>
      <p:boldItalic r:id="rId19"/>
    </p:embeddedFont>
    <p:embeddedFont>
      <p:font typeface="Itim"/>
      <p:regular r:id="rId20"/>
    </p:embeddedFont>
    <p:embeddedFont>
      <p:font typeface="Lato" panose="020F0502020204030204" pitchFamily="34" charset="0"/>
      <p:regular r:id="rId21"/>
      <p:bold r:id="rId22"/>
      <p:italic r:id="rId23"/>
      <p:boldItalic r:id="rId24"/>
    </p:embeddedFont>
    <p:embeddedFont>
      <p:font typeface="Poppins"/>
      <p:regular r:id="rId20"/>
      <p:bold r:id="rId20"/>
      <p:italic r:id="rId20"/>
      <p:boldItalic r:id="rId20"/>
    </p:embeddedFont>
    <p:embeddedFont>
      <p:font typeface="Roboto"/>
      <p:regular r:id="rId20"/>
      <p:bold r:id="rId20"/>
      <p:italic r:id="rId20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14B8EE6-421C-45F9-9EEC-DD24FE71E0BC}">
  <a:tblStyle styleId="{C14B8EE6-421C-45F9-9EEC-DD24FE71E0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1"/>
  </p:normalViewPr>
  <p:slideViewPr>
    <p:cSldViewPr snapToGrid="0" snapToObjects="1">
      <p:cViewPr varScale="1">
        <p:scale>
          <a:sx n="141" d="100"/>
          <a:sy n="141" d="100"/>
        </p:scale>
        <p:origin x="7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NUL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a1242414e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a1242414e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8063b63ec9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18063b63ec9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8b385fd27f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8b385fd27f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a1242414e1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a1242414e1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1052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034139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a1242414e1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a1242414e1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4260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1527950"/>
            <a:ext cx="7243500" cy="16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100" y="3098850"/>
            <a:ext cx="72435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91925" y="-446350"/>
            <a:ext cx="1382218" cy="691201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931073" y="3930531"/>
            <a:ext cx="1222153" cy="1222209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 txBox="1">
            <a:spLocks noGrp="1"/>
          </p:cNvSpPr>
          <p:nvPr>
            <p:ph type="title"/>
          </p:nvPr>
        </p:nvSpPr>
        <p:spPr>
          <a:xfrm>
            <a:off x="713100" y="2668250"/>
            <a:ext cx="3948900" cy="82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title" idx="2" hasCustomPrompt="1"/>
          </p:nvPr>
        </p:nvSpPr>
        <p:spPr>
          <a:xfrm>
            <a:off x="3249900" y="1392826"/>
            <a:ext cx="1322100" cy="11040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4" name="Google Shape;124;p15"/>
          <p:cNvSpPr txBox="1">
            <a:spLocks noGrp="1"/>
          </p:cNvSpPr>
          <p:nvPr>
            <p:ph type="subTitle" idx="1"/>
          </p:nvPr>
        </p:nvSpPr>
        <p:spPr>
          <a:xfrm>
            <a:off x="713100" y="3407399"/>
            <a:ext cx="3948900" cy="3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/>
          <p:nvPr/>
        </p:nvSpPr>
        <p:spPr>
          <a:xfrm rot="5400000" flipH="1">
            <a:off x="802045" y="-7"/>
            <a:ext cx="692634" cy="692653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5"/>
          <p:cNvSpPr/>
          <p:nvPr/>
        </p:nvSpPr>
        <p:spPr>
          <a:xfrm flipH="1">
            <a:off x="6" y="21"/>
            <a:ext cx="1287126" cy="2074174"/>
          </a:xfrm>
          <a:custGeom>
            <a:avLst/>
            <a:gdLst/>
            <a:ahLst/>
            <a:cxnLst/>
            <a:rect l="l" t="t" r="r" b="b"/>
            <a:pathLst>
              <a:path w="3436" h="5537" extrusionOk="0">
                <a:moveTo>
                  <a:pt x="944" y="1"/>
                </a:moveTo>
                <a:cubicBezTo>
                  <a:pt x="1" y="2073"/>
                  <a:pt x="2459" y="4623"/>
                  <a:pt x="3435" y="5537"/>
                </a:cubicBezTo>
                <a:lnTo>
                  <a:pt x="343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5"/>
          <p:cNvSpPr/>
          <p:nvPr/>
        </p:nvSpPr>
        <p:spPr>
          <a:xfrm flipH="1">
            <a:off x="-5" y="9"/>
            <a:ext cx="707030" cy="1378304"/>
          </a:xfrm>
          <a:custGeom>
            <a:avLst/>
            <a:gdLst/>
            <a:ahLst/>
            <a:cxnLst/>
            <a:rect l="l" t="t" r="r" b="b"/>
            <a:pathLst>
              <a:path w="2214" h="4316" extrusionOk="0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5"/>
          <p:cNvSpPr/>
          <p:nvPr/>
        </p:nvSpPr>
        <p:spPr>
          <a:xfrm>
            <a:off x="-41352" y="4316897"/>
            <a:ext cx="3093470" cy="862896"/>
          </a:xfrm>
          <a:custGeom>
            <a:avLst/>
            <a:gdLst/>
            <a:ahLst/>
            <a:cxnLst/>
            <a:rect l="l" t="t" r="r" b="b"/>
            <a:pathLst>
              <a:path w="16452" h="6105" extrusionOk="0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5"/>
          <p:cNvGrpSpPr/>
          <p:nvPr/>
        </p:nvGrpSpPr>
        <p:grpSpPr>
          <a:xfrm>
            <a:off x="4913103" y="3964078"/>
            <a:ext cx="4230896" cy="1179432"/>
            <a:chOff x="4345977" y="3805975"/>
            <a:chExt cx="4798022" cy="1337528"/>
          </a:xfrm>
        </p:grpSpPr>
        <p:sp>
          <p:nvSpPr>
            <p:cNvPr id="130" name="Google Shape;130;p15"/>
            <p:cNvSpPr/>
            <p:nvPr/>
          </p:nvSpPr>
          <p:spPr>
            <a:xfrm rot="-5400000">
              <a:off x="6117181" y="3805975"/>
              <a:ext cx="758100" cy="758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 rot="5400000">
              <a:off x="6076225" y="2075728"/>
              <a:ext cx="1337527" cy="4798022"/>
            </a:xfrm>
            <a:custGeom>
              <a:avLst/>
              <a:gdLst/>
              <a:ahLst/>
              <a:cxnLst/>
              <a:rect l="l" t="t" r="r" b="b"/>
              <a:pathLst>
                <a:path w="2214" h="4316" extrusionOk="0">
                  <a:moveTo>
                    <a:pt x="958" y="1"/>
                  </a:moveTo>
                  <a:cubicBezTo>
                    <a:pt x="0" y="1393"/>
                    <a:pt x="899" y="2986"/>
                    <a:pt x="2213" y="4315"/>
                  </a:cubicBezTo>
                  <a:lnTo>
                    <a:pt x="22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 rot="-5400000" flipH="1">
              <a:off x="7561361" y="3560862"/>
              <a:ext cx="669900" cy="2495376"/>
            </a:xfrm>
            <a:custGeom>
              <a:avLst/>
              <a:gdLst/>
              <a:ahLst/>
              <a:cxnLst/>
              <a:rect l="l" t="t" r="r" b="b"/>
              <a:pathLst>
                <a:path w="4378" h="10723" extrusionOk="0">
                  <a:moveTo>
                    <a:pt x="4378" y="0"/>
                  </a:moveTo>
                  <a:cubicBezTo>
                    <a:pt x="2800" y="1548"/>
                    <a:pt x="680" y="4690"/>
                    <a:pt x="1" y="10723"/>
                  </a:cubicBezTo>
                  <a:lnTo>
                    <a:pt x="4378" y="10723"/>
                  </a:lnTo>
                  <a:lnTo>
                    <a:pt x="43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91200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912075" y="2689500"/>
            <a:ext cx="4676100" cy="8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1021075" y="1395800"/>
            <a:ext cx="1322100" cy="11040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912075" y="3402312"/>
            <a:ext cx="4676100" cy="3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 rot="-5400000">
            <a:off x="7296737" y="1059463"/>
            <a:ext cx="3008901" cy="889971"/>
          </a:xfrm>
          <a:custGeom>
            <a:avLst/>
            <a:gdLst/>
            <a:ahLst/>
            <a:cxnLst/>
            <a:rect l="l" t="t" r="r" b="b"/>
            <a:pathLst>
              <a:path w="21541" h="6450" extrusionOk="0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-9234" y="-9234"/>
            <a:ext cx="691200" cy="69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 flipH="1">
            <a:off x="-9245" y="3930531"/>
            <a:ext cx="1222153" cy="1222209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oogle Shape;20;p3"/>
          <p:cNvGrpSpPr/>
          <p:nvPr/>
        </p:nvGrpSpPr>
        <p:grpSpPr>
          <a:xfrm>
            <a:off x="4345977" y="3805975"/>
            <a:ext cx="4798022" cy="1337528"/>
            <a:chOff x="4345977" y="3805975"/>
            <a:chExt cx="4798022" cy="1337528"/>
          </a:xfrm>
        </p:grpSpPr>
        <p:sp>
          <p:nvSpPr>
            <p:cNvPr id="21" name="Google Shape;21;p3"/>
            <p:cNvSpPr/>
            <p:nvPr/>
          </p:nvSpPr>
          <p:spPr>
            <a:xfrm rot="-5400000">
              <a:off x="6117181" y="3805975"/>
              <a:ext cx="758100" cy="758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6076225" y="2075728"/>
              <a:ext cx="1337527" cy="4798022"/>
            </a:xfrm>
            <a:custGeom>
              <a:avLst/>
              <a:gdLst/>
              <a:ahLst/>
              <a:cxnLst/>
              <a:rect l="l" t="t" r="r" b="b"/>
              <a:pathLst>
                <a:path w="2214" h="4316" extrusionOk="0">
                  <a:moveTo>
                    <a:pt x="958" y="1"/>
                  </a:moveTo>
                  <a:cubicBezTo>
                    <a:pt x="0" y="1393"/>
                    <a:pt x="899" y="2986"/>
                    <a:pt x="2213" y="4315"/>
                  </a:cubicBezTo>
                  <a:lnTo>
                    <a:pt x="22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 flipH="1">
              <a:off x="7561361" y="3560862"/>
              <a:ext cx="669900" cy="2495376"/>
            </a:xfrm>
            <a:custGeom>
              <a:avLst/>
              <a:gdLst/>
              <a:ahLst/>
              <a:cxnLst/>
              <a:rect l="l" t="t" r="r" b="b"/>
              <a:pathLst>
                <a:path w="4378" h="10723" extrusionOk="0">
                  <a:moveTo>
                    <a:pt x="4378" y="0"/>
                  </a:moveTo>
                  <a:cubicBezTo>
                    <a:pt x="2800" y="1548"/>
                    <a:pt x="680" y="4690"/>
                    <a:pt x="1" y="10723"/>
                  </a:cubicBezTo>
                  <a:lnTo>
                    <a:pt x="4378" y="10723"/>
                  </a:lnTo>
                  <a:lnTo>
                    <a:pt x="43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Livvic"/>
              <a:buChar char="●"/>
              <a:defRPr sz="2400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7" name="Google Shape;27;p4"/>
          <p:cNvGrpSpPr/>
          <p:nvPr/>
        </p:nvGrpSpPr>
        <p:grpSpPr>
          <a:xfrm>
            <a:off x="-8" y="-8625"/>
            <a:ext cx="1772945" cy="1161098"/>
            <a:chOff x="-8" y="-8625"/>
            <a:chExt cx="1772945" cy="1161098"/>
          </a:xfrm>
        </p:grpSpPr>
        <p:sp>
          <p:nvSpPr>
            <p:cNvPr id="28" name="Google Shape;28;p4"/>
            <p:cNvSpPr/>
            <p:nvPr/>
          </p:nvSpPr>
          <p:spPr>
            <a:xfrm rot="10800000">
              <a:off x="-8" y="560430"/>
              <a:ext cx="592044" cy="592044"/>
            </a:xfrm>
            <a:custGeom>
              <a:avLst/>
              <a:gdLst/>
              <a:ahLst/>
              <a:cxnLst/>
              <a:rect l="l" t="t" r="r" b="b"/>
              <a:pathLst>
                <a:path w="7395" h="7395" extrusionOk="0">
                  <a:moveTo>
                    <a:pt x="5285" y="1"/>
                  </a:moveTo>
                  <a:cubicBezTo>
                    <a:pt x="2358" y="1"/>
                    <a:pt x="0" y="2358"/>
                    <a:pt x="0" y="5286"/>
                  </a:cubicBezTo>
                  <a:lnTo>
                    <a:pt x="0" y="7395"/>
                  </a:lnTo>
                  <a:lnTo>
                    <a:pt x="7394" y="7395"/>
                  </a:lnTo>
                  <a:lnTo>
                    <a:pt x="73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 rot="-5400000">
              <a:off x="336395" y="-344996"/>
              <a:ext cx="1100164" cy="1772920"/>
            </a:xfrm>
            <a:custGeom>
              <a:avLst/>
              <a:gdLst/>
              <a:ahLst/>
              <a:cxnLst/>
              <a:rect l="l" t="t" r="r" b="b"/>
              <a:pathLst>
                <a:path w="3436" h="5537" extrusionOk="0">
                  <a:moveTo>
                    <a:pt x="944" y="1"/>
                  </a:moveTo>
                  <a:cubicBezTo>
                    <a:pt x="1" y="2073"/>
                    <a:pt x="2459" y="4623"/>
                    <a:pt x="3435" y="5537"/>
                  </a:cubicBezTo>
                  <a:lnTo>
                    <a:pt x="34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 rot="-5400000">
              <a:off x="286901" y="-295519"/>
              <a:ext cx="604328" cy="1178117"/>
            </a:xfrm>
            <a:custGeom>
              <a:avLst/>
              <a:gdLst/>
              <a:ahLst/>
              <a:cxnLst/>
              <a:rect l="l" t="t" r="r" b="b"/>
              <a:pathLst>
                <a:path w="2214" h="4316" extrusionOk="0">
                  <a:moveTo>
                    <a:pt x="958" y="1"/>
                  </a:moveTo>
                  <a:cubicBezTo>
                    <a:pt x="0" y="1393"/>
                    <a:pt x="899" y="2986"/>
                    <a:pt x="2213" y="4315"/>
                  </a:cubicBezTo>
                  <a:lnTo>
                    <a:pt x="22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31;p4"/>
          <p:cNvGrpSpPr/>
          <p:nvPr/>
        </p:nvGrpSpPr>
        <p:grpSpPr>
          <a:xfrm>
            <a:off x="8258872" y="2913501"/>
            <a:ext cx="885128" cy="1770015"/>
            <a:chOff x="8258872" y="433726"/>
            <a:chExt cx="885128" cy="1770015"/>
          </a:xfrm>
        </p:grpSpPr>
        <p:sp>
          <p:nvSpPr>
            <p:cNvPr id="32" name="Google Shape;32;p4"/>
            <p:cNvSpPr/>
            <p:nvPr/>
          </p:nvSpPr>
          <p:spPr>
            <a:xfrm rot="5400000">
              <a:off x="7816428" y="876170"/>
              <a:ext cx="1770015" cy="885126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5400000">
              <a:off x="8376688" y="1062928"/>
              <a:ext cx="1023050" cy="511575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9"/>
          <p:cNvSpPr txBox="1">
            <a:spLocks noGrp="1"/>
          </p:cNvSpPr>
          <p:nvPr>
            <p:ph type="title"/>
          </p:nvPr>
        </p:nvSpPr>
        <p:spPr>
          <a:xfrm>
            <a:off x="2413712" y="1803225"/>
            <a:ext cx="4316700" cy="11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ubTitle" idx="1"/>
          </p:nvPr>
        </p:nvSpPr>
        <p:spPr>
          <a:xfrm>
            <a:off x="2413600" y="2790400"/>
            <a:ext cx="4316700" cy="7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9pPr>
          </a:lstStyle>
          <a:p>
            <a:endParaRPr/>
          </a:p>
        </p:txBody>
      </p:sp>
      <p:sp>
        <p:nvSpPr>
          <p:cNvPr id="72" name="Google Shape;72;p9"/>
          <p:cNvSpPr/>
          <p:nvPr/>
        </p:nvSpPr>
        <p:spPr>
          <a:xfrm>
            <a:off x="0" y="4452300"/>
            <a:ext cx="691200" cy="691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" name="Google Shape;73;p9"/>
          <p:cNvGrpSpPr/>
          <p:nvPr/>
        </p:nvGrpSpPr>
        <p:grpSpPr>
          <a:xfrm>
            <a:off x="5408750" y="3536800"/>
            <a:ext cx="3793461" cy="1644981"/>
            <a:chOff x="5408750" y="3536800"/>
            <a:chExt cx="3793461" cy="1644981"/>
          </a:xfrm>
        </p:grpSpPr>
        <p:sp>
          <p:nvSpPr>
            <p:cNvPr id="74" name="Google Shape;74;p9"/>
            <p:cNvSpPr/>
            <p:nvPr/>
          </p:nvSpPr>
          <p:spPr>
            <a:xfrm flipH="1">
              <a:off x="5408750" y="4024975"/>
              <a:ext cx="3793461" cy="1156806"/>
            </a:xfrm>
            <a:custGeom>
              <a:avLst/>
              <a:gdLst/>
              <a:ahLst/>
              <a:cxnLst/>
              <a:rect l="l" t="t" r="r" b="b"/>
              <a:pathLst>
                <a:path w="16452" h="6105" extrusionOk="0">
                  <a:moveTo>
                    <a:pt x="2136" y="1"/>
                  </a:moveTo>
                  <a:cubicBezTo>
                    <a:pt x="1296" y="1"/>
                    <a:pt x="444" y="389"/>
                    <a:pt x="0" y="1107"/>
                  </a:cubicBezTo>
                  <a:lnTo>
                    <a:pt x="107" y="6002"/>
                  </a:lnTo>
                  <a:cubicBezTo>
                    <a:pt x="866" y="5992"/>
                    <a:pt x="1624" y="5988"/>
                    <a:pt x="2381" y="5988"/>
                  </a:cubicBezTo>
                  <a:cubicBezTo>
                    <a:pt x="6359" y="5988"/>
                    <a:pt x="10316" y="6105"/>
                    <a:pt x="14294" y="6105"/>
                  </a:cubicBezTo>
                  <a:cubicBezTo>
                    <a:pt x="15012" y="6105"/>
                    <a:pt x="15732" y="6101"/>
                    <a:pt x="16452" y="6092"/>
                  </a:cubicBezTo>
                  <a:cubicBezTo>
                    <a:pt x="15843" y="4750"/>
                    <a:pt x="15024" y="3464"/>
                    <a:pt x="13863" y="2573"/>
                  </a:cubicBezTo>
                  <a:cubicBezTo>
                    <a:pt x="12946" y="1876"/>
                    <a:pt x="11802" y="1442"/>
                    <a:pt x="10667" y="1442"/>
                  </a:cubicBezTo>
                  <a:cubicBezTo>
                    <a:pt x="10343" y="1442"/>
                    <a:pt x="10018" y="1477"/>
                    <a:pt x="9701" y="1553"/>
                  </a:cubicBezTo>
                  <a:cubicBezTo>
                    <a:pt x="8968" y="1750"/>
                    <a:pt x="8290" y="2144"/>
                    <a:pt x="7557" y="2393"/>
                  </a:cubicBezTo>
                  <a:cubicBezTo>
                    <a:pt x="7179" y="2524"/>
                    <a:pt x="6762" y="2616"/>
                    <a:pt x="6355" y="2616"/>
                  </a:cubicBezTo>
                  <a:cubicBezTo>
                    <a:pt x="5991" y="2616"/>
                    <a:pt x="5636" y="2543"/>
                    <a:pt x="5324" y="2359"/>
                  </a:cubicBezTo>
                  <a:cubicBezTo>
                    <a:pt x="4630" y="1947"/>
                    <a:pt x="4308" y="1124"/>
                    <a:pt x="3717" y="571"/>
                  </a:cubicBezTo>
                  <a:cubicBezTo>
                    <a:pt x="3287" y="185"/>
                    <a:pt x="2714" y="1"/>
                    <a:pt x="21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9"/>
            <p:cNvSpPr/>
            <p:nvPr/>
          </p:nvSpPr>
          <p:spPr>
            <a:xfrm>
              <a:off x="7307450" y="3536800"/>
              <a:ext cx="758100" cy="75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9"/>
          <p:cNvSpPr/>
          <p:nvPr/>
        </p:nvSpPr>
        <p:spPr>
          <a:xfrm rot="-5400000">
            <a:off x="8276347" y="3"/>
            <a:ext cx="867655" cy="867674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>
            <a:spLocks noGrp="1"/>
          </p:cNvSpPr>
          <p:nvPr>
            <p:ph type="title"/>
          </p:nvPr>
        </p:nvSpPr>
        <p:spPr>
          <a:xfrm>
            <a:off x="1949100" y="540000"/>
            <a:ext cx="5245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1"/>
          </p:nvPr>
        </p:nvSpPr>
        <p:spPr>
          <a:xfrm>
            <a:off x="2138151" y="2059652"/>
            <a:ext cx="2417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2" hasCustomPrompt="1"/>
          </p:nvPr>
        </p:nvSpPr>
        <p:spPr>
          <a:xfrm>
            <a:off x="1139750" y="1652427"/>
            <a:ext cx="998400" cy="890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3"/>
          </p:nvPr>
        </p:nvSpPr>
        <p:spPr>
          <a:xfrm>
            <a:off x="5917798" y="2059661"/>
            <a:ext cx="2417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4" hasCustomPrompt="1"/>
          </p:nvPr>
        </p:nvSpPr>
        <p:spPr>
          <a:xfrm>
            <a:off x="4919375" y="1652326"/>
            <a:ext cx="998400" cy="890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5"/>
          </p:nvPr>
        </p:nvSpPr>
        <p:spPr>
          <a:xfrm>
            <a:off x="2138151" y="3575486"/>
            <a:ext cx="2417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6" hasCustomPrompt="1"/>
          </p:nvPr>
        </p:nvSpPr>
        <p:spPr>
          <a:xfrm>
            <a:off x="1139750" y="3168103"/>
            <a:ext cx="998400" cy="890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7"/>
          </p:nvPr>
        </p:nvSpPr>
        <p:spPr>
          <a:xfrm>
            <a:off x="5917798" y="3575488"/>
            <a:ext cx="2417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8" hasCustomPrompt="1"/>
          </p:nvPr>
        </p:nvSpPr>
        <p:spPr>
          <a:xfrm>
            <a:off x="4919378" y="3168145"/>
            <a:ext cx="998400" cy="890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9"/>
          </p:nvPr>
        </p:nvSpPr>
        <p:spPr>
          <a:xfrm>
            <a:off x="2138151" y="1752125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3"/>
          </p:nvPr>
        </p:nvSpPr>
        <p:spPr>
          <a:xfrm>
            <a:off x="5917798" y="1752125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14"/>
          </p:nvPr>
        </p:nvSpPr>
        <p:spPr>
          <a:xfrm>
            <a:off x="2138151" y="3267950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15"/>
          </p:nvPr>
        </p:nvSpPr>
        <p:spPr>
          <a:xfrm>
            <a:off x="5917798" y="3267950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/>
          <p:nvPr/>
        </p:nvSpPr>
        <p:spPr>
          <a:xfrm rot="5400000">
            <a:off x="-6585" y="4309125"/>
            <a:ext cx="844084" cy="844084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3"/>
          <p:cNvSpPr/>
          <p:nvPr/>
        </p:nvSpPr>
        <p:spPr>
          <a:xfrm flipH="1">
            <a:off x="5690250" y="4152350"/>
            <a:ext cx="3513695" cy="1071504"/>
          </a:xfrm>
          <a:custGeom>
            <a:avLst/>
            <a:gdLst/>
            <a:ahLst/>
            <a:cxnLst/>
            <a:rect l="l" t="t" r="r" b="b"/>
            <a:pathLst>
              <a:path w="16452" h="6105" extrusionOk="0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5_2_1_1_1_2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6"/>
          <p:cNvSpPr txBox="1">
            <a:spLocks noGrp="1"/>
          </p:cNvSpPr>
          <p:nvPr>
            <p:ph type="title"/>
          </p:nvPr>
        </p:nvSpPr>
        <p:spPr>
          <a:xfrm>
            <a:off x="2400000" y="2496812"/>
            <a:ext cx="4344000" cy="89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5" name="Google Shape;135;p16"/>
          <p:cNvSpPr txBox="1">
            <a:spLocks noGrp="1"/>
          </p:cNvSpPr>
          <p:nvPr>
            <p:ph type="title" idx="2" hasCustomPrompt="1"/>
          </p:nvPr>
        </p:nvSpPr>
        <p:spPr>
          <a:xfrm>
            <a:off x="3910950" y="1297275"/>
            <a:ext cx="1322100" cy="11040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2400000" y="3298712"/>
            <a:ext cx="4344000" cy="3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6"/>
          <p:cNvSpPr/>
          <p:nvPr/>
        </p:nvSpPr>
        <p:spPr>
          <a:xfrm>
            <a:off x="-61775" y="4135550"/>
            <a:ext cx="3513695" cy="1071504"/>
          </a:xfrm>
          <a:custGeom>
            <a:avLst/>
            <a:gdLst/>
            <a:ahLst/>
            <a:cxnLst/>
            <a:rect l="l" t="t" r="r" b="b"/>
            <a:pathLst>
              <a:path w="16452" h="6105" extrusionOk="0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" name="Google Shape;138;p16"/>
          <p:cNvGrpSpPr/>
          <p:nvPr/>
        </p:nvGrpSpPr>
        <p:grpSpPr>
          <a:xfrm>
            <a:off x="8" y="8"/>
            <a:ext cx="692634" cy="1349775"/>
            <a:chOff x="1775008" y="483683"/>
            <a:chExt cx="692634" cy="1349775"/>
          </a:xfrm>
        </p:grpSpPr>
        <p:sp>
          <p:nvSpPr>
            <p:cNvPr id="139" name="Google Shape;139;p16"/>
            <p:cNvSpPr/>
            <p:nvPr/>
          </p:nvSpPr>
          <p:spPr>
            <a:xfrm rot="-5400000">
              <a:off x="1775017" y="483683"/>
              <a:ext cx="691200" cy="691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6"/>
            <p:cNvSpPr/>
            <p:nvPr/>
          </p:nvSpPr>
          <p:spPr>
            <a:xfrm rot="10800000">
              <a:off x="1775008" y="1140805"/>
              <a:ext cx="692634" cy="692653"/>
            </a:xfrm>
            <a:custGeom>
              <a:avLst/>
              <a:gdLst/>
              <a:ahLst/>
              <a:cxnLst/>
              <a:rect l="l" t="t" r="r" b="b"/>
              <a:pathLst>
                <a:path w="7395" h="7395" extrusionOk="0">
                  <a:moveTo>
                    <a:pt x="5285" y="1"/>
                  </a:moveTo>
                  <a:cubicBezTo>
                    <a:pt x="2358" y="1"/>
                    <a:pt x="0" y="2358"/>
                    <a:pt x="0" y="5286"/>
                  </a:cubicBezTo>
                  <a:lnTo>
                    <a:pt x="0" y="7395"/>
                  </a:lnTo>
                  <a:lnTo>
                    <a:pt x="7394" y="7395"/>
                  </a:lnTo>
                  <a:lnTo>
                    <a:pt x="73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16"/>
          <p:cNvSpPr/>
          <p:nvPr/>
        </p:nvSpPr>
        <p:spPr>
          <a:xfrm rot="5400000">
            <a:off x="7463338" y="3462828"/>
            <a:ext cx="1287126" cy="2074174"/>
          </a:xfrm>
          <a:custGeom>
            <a:avLst/>
            <a:gdLst/>
            <a:ahLst/>
            <a:cxnLst/>
            <a:rect l="l" t="t" r="r" b="b"/>
            <a:pathLst>
              <a:path w="3436" h="5537" extrusionOk="0">
                <a:moveTo>
                  <a:pt x="944" y="1"/>
                </a:moveTo>
                <a:cubicBezTo>
                  <a:pt x="1" y="2073"/>
                  <a:pt x="2459" y="4623"/>
                  <a:pt x="3435" y="5537"/>
                </a:cubicBezTo>
                <a:lnTo>
                  <a:pt x="343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6"/>
          <p:cNvSpPr/>
          <p:nvPr/>
        </p:nvSpPr>
        <p:spPr>
          <a:xfrm rot="5400000">
            <a:off x="8101334" y="4100822"/>
            <a:ext cx="707030" cy="1378304"/>
          </a:xfrm>
          <a:custGeom>
            <a:avLst/>
            <a:gdLst/>
            <a:ahLst/>
            <a:cxnLst/>
            <a:rect l="l" t="t" r="r" b="b"/>
            <a:pathLst>
              <a:path w="2214" h="4316" extrusionOk="0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6"/>
          <p:cNvSpPr/>
          <p:nvPr/>
        </p:nvSpPr>
        <p:spPr>
          <a:xfrm rot="5400000">
            <a:off x="7753924" y="-257728"/>
            <a:ext cx="517375" cy="1032061"/>
          </a:xfrm>
          <a:custGeom>
            <a:avLst/>
            <a:gdLst/>
            <a:ahLst/>
            <a:cxnLst/>
            <a:rect l="l" t="t" r="r" b="b"/>
            <a:pathLst>
              <a:path w="7502" h="14965" extrusionOk="0">
                <a:moveTo>
                  <a:pt x="0" y="0"/>
                </a:moveTo>
                <a:lnTo>
                  <a:pt x="0" y="14964"/>
                </a:lnTo>
                <a:cubicBezTo>
                  <a:pt x="4141" y="14964"/>
                  <a:pt x="7502" y="11625"/>
                  <a:pt x="7502" y="7484"/>
                </a:cubicBezTo>
                <a:cubicBezTo>
                  <a:pt x="7502" y="3339"/>
                  <a:pt x="4141" y="0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2">
    <p:bg>
      <p:bgPr>
        <a:solidFill>
          <a:schemeClr val="lt1"/>
        </a:solidFill>
        <a:effectLst/>
      </p:bgPr>
    </p:bg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4"/>
          <p:cNvSpPr/>
          <p:nvPr/>
        </p:nvSpPr>
        <p:spPr>
          <a:xfrm rot="-5400000" flipH="1">
            <a:off x="6743238" y="1254225"/>
            <a:ext cx="3793461" cy="1156806"/>
          </a:xfrm>
          <a:custGeom>
            <a:avLst/>
            <a:gdLst/>
            <a:ahLst/>
            <a:cxnLst/>
            <a:rect l="l" t="t" r="r" b="b"/>
            <a:pathLst>
              <a:path w="16452" h="6105" extrusionOk="0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4"/>
          <p:cNvSpPr/>
          <p:nvPr/>
        </p:nvSpPr>
        <p:spPr>
          <a:xfrm flipH="1">
            <a:off x="8452811" y="4452300"/>
            <a:ext cx="691200" cy="691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4"/>
          <p:cNvSpPr/>
          <p:nvPr/>
        </p:nvSpPr>
        <p:spPr>
          <a:xfrm rot="-5400000">
            <a:off x="7573390" y="1105784"/>
            <a:ext cx="758100" cy="758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4"/>
          <p:cNvSpPr/>
          <p:nvPr/>
        </p:nvSpPr>
        <p:spPr>
          <a:xfrm flipH="1">
            <a:off x="296474" y="431898"/>
            <a:ext cx="1156807" cy="578499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4"/>
          <p:cNvSpPr/>
          <p:nvPr/>
        </p:nvSpPr>
        <p:spPr>
          <a:xfrm flipH="1">
            <a:off x="296474" y="769363"/>
            <a:ext cx="1156807" cy="578499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4"/>
          <p:cNvSpPr/>
          <p:nvPr/>
        </p:nvSpPr>
        <p:spPr>
          <a:xfrm rot="-5400000" flipH="1">
            <a:off x="526433" y="1444297"/>
            <a:ext cx="696900" cy="696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4"/>
          <p:cNvSpPr/>
          <p:nvPr/>
        </p:nvSpPr>
        <p:spPr>
          <a:xfrm flipH="1">
            <a:off x="11" y="4003109"/>
            <a:ext cx="1140346" cy="1140383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">
    <p:bg>
      <p:bgPr>
        <a:solidFill>
          <a:schemeClr val="lt1"/>
        </a:solid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5"/>
          <p:cNvSpPr/>
          <p:nvPr/>
        </p:nvSpPr>
        <p:spPr>
          <a:xfrm rot="-5400000">
            <a:off x="7273712" y="906613"/>
            <a:ext cx="3008901" cy="889971"/>
          </a:xfrm>
          <a:custGeom>
            <a:avLst/>
            <a:gdLst/>
            <a:ahLst/>
            <a:cxnLst/>
            <a:rect l="l" t="t" r="r" b="b"/>
            <a:pathLst>
              <a:path w="21541" h="6450" extrusionOk="0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5"/>
          <p:cNvSpPr/>
          <p:nvPr/>
        </p:nvSpPr>
        <p:spPr>
          <a:xfrm rot="5400000" flipH="1">
            <a:off x="2244544" y="3805975"/>
            <a:ext cx="758100" cy="758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5"/>
          <p:cNvSpPr/>
          <p:nvPr/>
        </p:nvSpPr>
        <p:spPr>
          <a:xfrm rot="-5400000" flipH="1">
            <a:off x="1706073" y="2089580"/>
            <a:ext cx="1337527" cy="4798022"/>
          </a:xfrm>
          <a:custGeom>
            <a:avLst/>
            <a:gdLst/>
            <a:ahLst/>
            <a:cxnLst/>
            <a:rect l="l" t="t" r="r" b="b"/>
            <a:pathLst>
              <a:path w="2214" h="4316" extrusionOk="0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5"/>
          <p:cNvSpPr/>
          <p:nvPr/>
        </p:nvSpPr>
        <p:spPr>
          <a:xfrm rot="5400000">
            <a:off x="888564" y="3560862"/>
            <a:ext cx="669900" cy="2495376"/>
          </a:xfrm>
          <a:custGeom>
            <a:avLst/>
            <a:gdLst/>
            <a:ahLst/>
            <a:cxnLst/>
            <a:rect l="l" t="t" r="r" b="b"/>
            <a:pathLst>
              <a:path w="4378" h="10723" extrusionOk="0">
                <a:moveTo>
                  <a:pt x="4378" y="0"/>
                </a:moveTo>
                <a:cubicBezTo>
                  <a:pt x="2800" y="1548"/>
                  <a:pt x="680" y="4690"/>
                  <a:pt x="1" y="10723"/>
                </a:cubicBezTo>
                <a:lnTo>
                  <a:pt x="4378" y="10723"/>
                </a:lnTo>
                <a:lnTo>
                  <a:pt x="437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5"/>
          <p:cNvSpPr/>
          <p:nvPr/>
        </p:nvSpPr>
        <p:spPr>
          <a:xfrm rot="-5400000">
            <a:off x="-293774" y="977348"/>
            <a:ext cx="1156807" cy="578499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5"/>
          <p:cNvSpPr/>
          <p:nvPr/>
        </p:nvSpPr>
        <p:spPr>
          <a:xfrm rot="-5400000">
            <a:off x="48309" y="977348"/>
            <a:ext cx="1156807" cy="578499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ppins"/>
              <a:buNone/>
              <a:defRPr sz="30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8" r:id="rId5"/>
    <p:sldLayoutId id="2147483659" r:id="rId6"/>
    <p:sldLayoutId id="2147483662" r:id="rId7"/>
    <p:sldLayoutId id="2147483680" r:id="rId8"/>
    <p:sldLayoutId id="2147483681" r:id="rId9"/>
    <p:sldLayoutId id="2147483685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9"/>
          <p:cNvSpPr txBox="1">
            <a:spLocks noGrp="1"/>
          </p:cNvSpPr>
          <p:nvPr>
            <p:ph type="ctrTitle"/>
          </p:nvPr>
        </p:nvSpPr>
        <p:spPr>
          <a:xfrm>
            <a:off x="713100" y="1527950"/>
            <a:ext cx="7243500" cy="16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dirty="0" err="1"/>
              <a:t>MakeNTU</a:t>
            </a:r>
            <a:br>
              <a:rPr lang="en-US" altLang="zh-TW" dirty="0"/>
            </a:br>
            <a:r>
              <a:rPr lang="zh-TW" altLang="en-US" sz="2400" dirty="0"/>
              <a:t>臺大電機創客松</a:t>
            </a:r>
            <a:endParaRPr sz="2400" dirty="0"/>
          </a:p>
        </p:txBody>
      </p:sp>
      <p:sp>
        <p:nvSpPr>
          <p:cNvPr id="372" name="Google Shape;372;p39"/>
          <p:cNvSpPr txBox="1">
            <a:spLocks noGrp="1"/>
          </p:cNvSpPr>
          <p:nvPr>
            <p:ph type="subTitle" idx="1"/>
          </p:nvPr>
        </p:nvSpPr>
        <p:spPr>
          <a:xfrm>
            <a:off x="713100" y="3098850"/>
            <a:ext cx="72435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Meeting 1  2023/2/17</a:t>
            </a:r>
            <a:endParaRPr b="1" dirty="0"/>
          </a:p>
        </p:txBody>
      </p:sp>
      <p:grpSp>
        <p:nvGrpSpPr>
          <p:cNvPr id="373" name="Google Shape;373;p39"/>
          <p:cNvGrpSpPr/>
          <p:nvPr/>
        </p:nvGrpSpPr>
        <p:grpSpPr>
          <a:xfrm>
            <a:off x="-41325" y="3921300"/>
            <a:ext cx="6465842" cy="1260481"/>
            <a:chOff x="-41325" y="3921300"/>
            <a:chExt cx="6465842" cy="1260481"/>
          </a:xfrm>
        </p:grpSpPr>
        <p:sp>
          <p:nvSpPr>
            <p:cNvPr id="374" name="Google Shape;374;p39"/>
            <p:cNvSpPr/>
            <p:nvPr/>
          </p:nvSpPr>
          <p:spPr>
            <a:xfrm>
              <a:off x="691200" y="3921300"/>
              <a:ext cx="4132156" cy="1222194"/>
            </a:xfrm>
            <a:custGeom>
              <a:avLst/>
              <a:gdLst/>
              <a:ahLst/>
              <a:cxnLst/>
              <a:rect l="l" t="t" r="r" b="b"/>
              <a:pathLst>
                <a:path w="21541" h="6450" extrusionOk="0">
                  <a:moveTo>
                    <a:pt x="11047" y="1"/>
                  </a:moveTo>
                  <a:cubicBezTo>
                    <a:pt x="10962" y="1"/>
                    <a:pt x="10876" y="3"/>
                    <a:pt x="10789" y="6"/>
                  </a:cubicBezTo>
                  <a:cubicBezTo>
                    <a:pt x="8556" y="75"/>
                    <a:pt x="6537" y="1270"/>
                    <a:pt x="4737" y="2556"/>
                  </a:cubicBezTo>
                  <a:cubicBezTo>
                    <a:pt x="3091" y="3718"/>
                    <a:pt x="1522" y="4987"/>
                    <a:pt x="22" y="6346"/>
                  </a:cubicBezTo>
                  <a:lnTo>
                    <a:pt x="0" y="6397"/>
                  </a:lnTo>
                  <a:cubicBezTo>
                    <a:pt x="2357" y="6085"/>
                    <a:pt x="4458" y="6032"/>
                    <a:pt x="6708" y="6032"/>
                  </a:cubicBezTo>
                  <a:cubicBezTo>
                    <a:pt x="7425" y="6032"/>
                    <a:pt x="8156" y="6037"/>
                    <a:pt x="8916" y="6041"/>
                  </a:cubicBezTo>
                  <a:cubicBezTo>
                    <a:pt x="10789" y="6041"/>
                    <a:pt x="12667" y="6059"/>
                    <a:pt x="14523" y="6076"/>
                  </a:cubicBezTo>
                  <a:cubicBezTo>
                    <a:pt x="15809" y="6076"/>
                    <a:pt x="17078" y="6093"/>
                    <a:pt x="18347" y="6221"/>
                  </a:cubicBezTo>
                  <a:cubicBezTo>
                    <a:pt x="19264" y="6295"/>
                    <a:pt x="20166" y="6450"/>
                    <a:pt x="21079" y="6450"/>
                  </a:cubicBezTo>
                  <a:cubicBezTo>
                    <a:pt x="21233" y="6450"/>
                    <a:pt x="21386" y="6446"/>
                    <a:pt x="21540" y="6436"/>
                  </a:cubicBezTo>
                  <a:cubicBezTo>
                    <a:pt x="20828" y="5793"/>
                    <a:pt x="20113" y="5150"/>
                    <a:pt x="19397" y="4507"/>
                  </a:cubicBezTo>
                  <a:cubicBezTo>
                    <a:pt x="16996" y="2315"/>
                    <a:pt x="14258" y="1"/>
                    <a:pt x="110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-41325" y="4024975"/>
              <a:ext cx="6465842" cy="1156806"/>
            </a:xfrm>
            <a:custGeom>
              <a:avLst/>
              <a:gdLst/>
              <a:ahLst/>
              <a:cxnLst/>
              <a:rect l="l" t="t" r="r" b="b"/>
              <a:pathLst>
                <a:path w="16452" h="6105" extrusionOk="0">
                  <a:moveTo>
                    <a:pt x="2136" y="1"/>
                  </a:moveTo>
                  <a:cubicBezTo>
                    <a:pt x="1296" y="1"/>
                    <a:pt x="444" y="389"/>
                    <a:pt x="0" y="1107"/>
                  </a:cubicBezTo>
                  <a:lnTo>
                    <a:pt x="107" y="6002"/>
                  </a:lnTo>
                  <a:cubicBezTo>
                    <a:pt x="866" y="5992"/>
                    <a:pt x="1624" y="5988"/>
                    <a:pt x="2381" y="5988"/>
                  </a:cubicBezTo>
                  <a:cubicBezTo>
                    <a:pt x="6359" y="5988"/>
                    <a:pt x="10316" y="6105"/>
                    <a:pt x="14294" y="6105"/>
                  </a:cubicBezTo>
                  <a:cubicBezTo>
                    <a:pt x="15012" y="6105"/>
                    <a:pt x="15732" y="6101"/>
                    <a:pt x="16452" y="6092"/>
                  </a:cubicBezTo>
                  <a:cubicBezTo>
                    <a:pt x="15843" y="4750"/>
                    <a:pt x="15024" y="3464"/>
                    <a:pt x="13863" y="2573"/>
                  </a:cubicBezTo>
                  <a:cubicBezTo>
                    <a:pt x="12946" y="1876"/>
                    <a:pt x="11802" y="1442"/>
                    <a:pt x="10667" y="1442"/>
                  </a:cubicBezTo>
                  <a:cubicBezTo>
                    <a:pt x="10343" y="1442"/>
                    <a:pt x="10018" y="1477"/>
                    <a:pt x="9701" y="1553"/>
                  </a:cubicBezTo>
                  <a:cubicBezTo>
                    <a:pt x="8968" y="1750"/>
                    <a:pt x="8290" y="2144"/>
                    <a:pt x="7557" y="2393"/>
                  </a:cubicBezTo>
                  <a:cubicBezTo>
                    <a:pt x="7179" y="2524"/>
                    <a:pt x="6762" y="2616"/>
                    <a:pt x="6355" y="2616"/>
                  </a:cubicBezTo>
                  <a:cubicBezTo>
                    <a:pt x="5991" y="2616"/>
                    <a:pt x="5636" y="2543"/>
                    <a:pt x="5324" y="2359"/>
                  </a:cubicBezTo>
                  <a:cubicBezTo>
                    <a:pt x="4630" y="1947"/>
                    <a:pt x="4308" y="1124"/>
                    <a:pt x="3717" y="571"/>
                  </a:cubicBezTo>
                  <a:cubicBezTo>
                    <a:pt x="3287" y="185"/>
                    <a:pt x="2714" y="1"/>
                    <a:pt x="2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4026175" y="3921300"/>
              <a:ext cx="758100" cy="758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" name="Google Shape;377;p39"/>
          <p:cNvGrpSpPr/>
          <p:nvPr/>
        </p:nvGrpSpPr>
        <p:grpSpPr>
          <a:xfrm>
            <a:off x="7337329" y="399295"/>
            <a:ext cx="1350555" cy="1032070"/>
            <a:chOff x="4338287" y="332320"/>
            <a:chExt cx="1072465" cy="819558"/>
          </a:xfrm>
        </p:grpSpPr>
        <p:grpSp>
          <p:nvGrpSpPr>
            <p:cNvPr id="378" name="Google Shape;378;p39"/>
            <p:cNvGrpSpPr/>
            <p:nvPr/>
          </p:nvGrpSpPr>
          <p:grpSpPr>
            <a:xfrm>
              <a:off x="4338287" y="332320"/>
              <a:ext cx="665342" cy="819558"/>
              <a:chOff x="1427225" y="332320"/>
              <a:chExt cx="665342" cy="819558"/>
            </a:xfrm>
          </p:grpSpPr>
          <p:sp>
            <p:nvSpPr>
              <p:cNvPr id="379" name="Google Shape;379;p39"/>
              <p:cNvSpPr/>
              <p:nvPr/>
            </p:nvSpPr>
            <p:spPr>
              <a:xfrm>
                <a:off x="1682651" y="332320"/>
                <a:ext cx="409916" cy="819558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4965" extrusionOk="0">
                    <a:moveTo>
                      <a:pt x="1" y="0"/>
                    </a:moveTo>
                    <a:lnTo>
                      <a:pt x="1" y="14964"/>
                    </a:lnTo>
                    <a:cubicBezTo>
                      <a:pt x="4124" y="14964"/>
                      <a:pt x="7485" y="11625"/>
                      <a:pt x="7485" y="7484"/>
                    </a:cubicBezTo>
                    <a:cubicBezTo>
                      <a:pt x="7485" y="3339"/>
                      <a:pt x="4124" y="0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9"/>
              <p:cNvSpPr/>
              <p:nvPr/>
            </p:nvSpPr>
            <p:spPr>
              <a:xfrm>
                <a:off x="1427225" y="486763"/>
                <a:ext cx="509698" cy="510629"/>
              </a:xfrm>
              <a:custGeom>
                <a:avLst/>
                <a:gdLst/>
                <a:ahLst/>
                <a:cxnLst/>
                <a:rect l="l" t="t" r="r" b="b"/>
                <a:pathLst>
                  <a:path w="9307" h="9324" extrusionOk="0">
                    <a:moveTo>
                      <a:pt x="4665" y="1"/>
                    </a:moveTo>
                    <a:cubicBezTo>
                      <a:pt x="2093" y="1"/>
                      <a:pt x="1" y="2093"/>
                      <a:pt x="1" y="4664"/>
                    </a:cubicBezTo>
                    <a:cubicBezTo>
                      <a:pt x="1" y="7236"/>
                      <a:pt x="2093" y="9324"/>
                      <a:pt x="4665" y="9324"/>
                    </a:cubicBezTo>
                    <a:cubicBezTo>
                      <a:pt x="7237" y="9324"/>
                      <a:pt x="9307" y="7236"/>
                      <a:pt x="9307" y="4664"/>
                    </a:cubicBezTo>
                    <a:cubicBezTo>
                      <a:pt x="9307" y="2093"/>
                      <a:pt x="7237" y="1"/>
                      <a:pt x="46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1" name="Google Shape;381;p39"/>
            <p:cNvSpPr/>
            <p:nvPr/>
          </p:nvSpPr>
          <p:spPr>
            <a:xfrm rot="10800000">
              <a:off x="4999906" y="332320"/>
              <a:ext cx="410847" cy="819558"/>
            </a:xfrm>
            <a:custGeom>
              <a:avLst/>
              <a:gdLst/>
              <a:ahLst/>
              <a:cxnLst/>
              <a:rect l="l" t="t" r="r" b="b"/>
              <a:pathLst>
                <a:path w="7502" h="14965" extrusionOk="0">
                  <a:moveTo>
                    <a:pt x="0" y="0"/>
                  </a:moveTo>
                  <a:lnTo>
                    <a:pt x="0" y="14964"/>
                  </a:lnTo>
                  <a:cubicBezTo>
                    <a:pt x="4141" y="14964"/>
                    <a:pt x="7502" y="11625"/>
                    <a:pt x="7502" y="7484"/>
                  </a:cubicBezTo>
                  <a:cubicBezTo>
                    <a:pt x="7502" y="3339"/>
                    <a:pt x="4141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63"/>
          <p:cNvSpPr txBox="1">
            <a:spLocks noGrp="1"/>
          </p:cNvSpPr>
          <p:nvPr>
            <p:ph type="title"/>
          </p:nvPr>
        </p:nvSpPr>
        <p:spPr>
          <a:xfrm>
            <a:off x="713099" y="2668250"/>
            <a:ext cx="4936263" cy="82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本週作業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91" name="Google Shape;791;p63"/>
          <p:cNvSpPr txBox="1">
            <a:spLocks noGrp="1"/>
          </p:cNvSpPr>
          <p:nvPr>
            <p:ph type="title" idx="2"/>
          </p:nvPr>
        </p:nvSpPr>
        <p:spPr>
          <a:xfrm>
            <a:off x="4200514" y="1405504"/>
            <a:ext cx="1322100" cy="11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dirty="0"/>
              <a:t>3</a:t>
            </a:r>
            <a:endParaRPr dirty="0"/>
          </a:p>
        </p:txBody>
      </p:sp>
      <p:grpSp>
        <p:nvGrpSpPr>
          <p:cNvPr id="793" name="Google Shape;793;p63"/>
          <p:cNvGrpSpPr/>
          <p:nvPr/>
        </p:nvGrpSpPr>
        <p:grpSpPr>
          <a:xfrm rot="10800000">
            <a:off x="7269612" y="540008"/>
            <a:ext cx="1093067" cy="2571731"/>
            <a:chOff x="134695" y="2421799"/>
            <a:chExt cx="1156807" cy="2721696"/>
          </a:xfrm>
        </p:grpSpPr>
        <p:sp>
          <p:nvSpPr>
            <p:cNvPr id="794" name="Google Shape;794;p63"/>
            <p:cNvSpPr/>
            <p:nvPr/>
          </p:nvSpPr>
          <p:spPr>
            <a:xfrm rot="10800000">
              <a:off x="134695" y="4564996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63"/>
            <p:cNvSpPr/>
            <p:nvPr/>
          </p:nvSpPr>
          <p:spPr>
            <a:xfrm rot="10800000">
              <a:off x="134695" y="4227530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63"/>
            <p:cNvSpPr/>
            <p:nvPr/>
          </p:nvSpPr>
          <p:spPr>
            <a:xfrm rot="10800000">
              <a:off x="134695" y="3552599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63"/>
            <p:cNvSpPr/>
            <p:nvPr/>
          </p:nvSpPr>
          <p:spPr>
            <a:xfrm rot="10800000">
              <a:off x="134695" y="3215133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63"/>
            <p:cNvSpPr/>
            <p:nvPr/>
          </p:nvSpPr>
          <p:spPr>
            <a:xfrm rot="-5400000">
              <a:off x="364654" y="2421799"/>
              <a:ext cx="696900" cy="696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548523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2454088-99DB-344A-8F23-868E5E46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本週作業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04FBBA3-5030-0A40-94FC-08526D193F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下次開會：</a:t>
            </a:r>
            <a:endParaRPr lang="en-US" altLang="zh-TW" sz="20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TW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2/22 21:30</a:t>
            </a:r>
            <a:r>
              <a:rPr lang="zh-TW" altLang="en-US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太空系窩</a:t>
            </a:r>
            <a:endParaRPr lang="en-US" altLang="zh-TW" sz="20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TW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3/1 22:30</a:t>
            </a:r>
            <a:r>
              <a:rPr lang="zh-TW" altLang="en-US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太空系窩</a:t>
            </a:r>
            <a:endParaRPr lang="en-US" altLang="zh-TW" sz="20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讀點資料推點進度 做個簡報分享一下 </a:t>
            </a:r>
            <a:endParaRPr lang="en-US" altLang="zh-TW" sz="20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給報名資料</a:t>
            </a:r>
            <a:endParaRPr lang="en-US" altLang="zh-TW" sz="20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08831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2"/>
          <p:cNvSpPr txBox="1">
            <a:spLocks noGrp="1"/>
          </p:cNvSpPr>
          <p:nvPr>
            <p:ph type="title"/>
          </p:nvPr>
        </p:nvSpPr>
        <p:spPr>
          <a:xfrm>
            <a:off x="1546601" y="947445"/>
            <a:ext cx="6050798" cy="32486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吃吃喝喝學技術</a:t>
            </a:r>
            <a:br>
              <a:rPr lang="en-US" altLang="zh-TW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zh-TW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搞個酷東西出來</a:t>
            </a:r>
            <a:br>
              <a:rPr lang="en-US" altLang="zh-TW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zh-TW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看能不能搞個獎回來</a:t>
            </a:r>
            <a:endParaRPr sz="3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pSp>
        <p:nvGrpSpPr>
          <p:cNvPr id="417" name="Google Shape;417;p42"/>
          <p:cNvGrpSpPr/>
          <p:nvPr/>
        </p:nvGrpSpPr>
        <p:grpSpPr>
          <a:xfrm>
            <a:off x="398450" y="242969"/>
            <a:ext cx="1928362" cy="1156807"/>
            <a:chOff x="398450" y="242969"/>
            <a:chExt cx="1928362" cy="1156807"/>
          </a:xfrm>
        </p:grpSpPr>
        <p:sp>
          <p:nvSpPr>
            <p:cNvPr id="418" name="Google Shape;418;p42"/>
            <p:cNvSpPr/>
            <p:nvPr/>
          </p:nvSpPr>
          <p:spPr>
            <a:xfrm rot="-5400000">
              <a:off x="109296" y="532123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2"/>
            <p:cNvSpPr/>
            <p:nvPr/>
          </p:nvSpPr>
          <p:spPr>
            <a:xfrm rot="-5400000">
              <a:off x="446762" y="532123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2"/>
            <p:cNvSpPr/>
            <p:nvPr/>
          </p:nvSpPr>
          <p:spPr>
            <a:xfrm rot="-5400000">
              <a:off x="1121693" y="532123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2"/>
            <p:cNvSpPr/>
            <p:nvPr/>
          </p:nvSpPr>
          <p:spPr>
            <a:xfrm rot="-5400000">
              <a:off x="1459159" y="532123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2" name="Google Shape;422;p42"/>
          <p:cNvSpPr/>
          <p:nvPr/>
        </p:nvSpPr>
        <p:spPr>
          <a:xfrm>
            <a:off x="2423246" y="472928"/>
            <a:ext cx="696900" cy="696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1"/>
          <p:cNvSpPr txBox="1">
            <a:spLocks noGrp="1"/>
          </p:cNvSpPr>
          <p:nvPr>
            <p:ph type="title"/>
          </p:nvPr>
        </p:nvSpPr>
        <p:spPr>
          <a:xfrm>
            <a:off x="1949100" y="540000"/>
            <a:ext cx="5245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Table of </a:t>
            </a:r>
            <a:r>
              <a:rPr lang="en"/>
              <a:t>contents</a:t>
            </a:r>
            <a:endParaRPr/>
          </a:p>
        </p:txBody>
      </p:sp>
      <p:sp>
        <p:nvSpPr>
          <p:cNvPr id="396" name="Google Shape;396;p41"/>
          <p:cNvSpPr txBox="1">
            <a:spLocks noGrp="1"/>
          </p:cNvSpPr>
          <p:nvPr>
            <p:ph type="title" idx="2"/>
          </p:nvPr>
        </p:nvSpPr>
        <p:spPr>
          <a:xfrm>
            <a:off x="1139750" y="1652427"/>
            <a:ext cx="998400" cy="8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98" name="Google Shape;398;p41"/>
          <p:cNvSpPr txBox="1">
            <a:spLocks noGrp="1"/>
          </p:cNvSpPr>
          <p:nvPr>
            <p:ph type="title" idx="6"/>
          </p:nvPr>
        </p:nvSpPr>
        <p:spPr>
          <a:xfrm>
            <a:off x="1139750" y="3168103"/>
            <a:ext cx="998400" cy="8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00" name="Google Shape;400;p41"/>
          <p:cNvSpPr txBox="1">
            <a:spLocks noGrp="1"/>
          </p:cNvSpPr>
          <p:nvPr>
            <p:ph type="title" idx="8"/>
          </p:nvPr>
        </p:nvSpPr>
        <p:spPr>
          <a:xfrm>
            <a:off x="4919378" y="3168145"/>
            <a:ext cx="998400" cy="8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02" name="Google Shape;402;p41"/>
          <p:cNvSpPr txBox="1">
            <a:spLocks noGrp="1"/>
          </p:cNvSpPr>
          <p:nvPr>
            <p:ph type="title" idx="4"/>
          </p:nvPr>
        </p:nvSpPr>
        <p:spPr>
          <a:xfrm>
            <a:off x="4919375" y="1652326"/>
            <a:ext cx="998400" cy="8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04" name="Google Shape;404;p41"/>
          <p:cNvSpPr txBox="1">
            <a:spLocks noGrp="1"/>
          </p:cNvSpPr>
          <p:nvPr>
            <p:ph type="subTitle" idx="9"/>
          </p:nvPr>
        </p:nvSpPr>
        <p:spPr>
          <a:xfrm>
            <a:off x="2138151" y="1752125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dirty="0"/>
              <a:t>討論一些雜的</a:t>
            </a:r>
            <a:endParaRPr dirty="0"/>
          </a:p>
        </p:txBody>
      </p:sp>
      <p:sp>
        <p:nvSpPr>
          <p:cNvPr id="405" name="Google Shape;405;p41"/>
          <p:cNvSpPr txBox="1">
            <a:spLocks noGrp="1"/>
          </p:cNvSpPr>
          <p:nvPr>
            <p:ph type="subTitle" idx="13"/>
          </p:nvPr>
        </p:nvSpPr>
        <p:spPr>
          <a:xfrm>
            <a:off x="5917798" y="1752125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時間線</a:t>
            </a:r>
          </a:p>
        </p:txBody>
      </p:sp>
      <p:sp>
        <p:nvSpPr>
          <p:cNvPr id="406" name="Google Shape;406;p41"/>
          <p:cNvSpPr txBox="1">
            <a:spLocks noGrp="1"/>
          </p:cNvSpPr>
          <p:nvPr>
            <p:ph type="subTitle" idx="14"/>
          </p:nvPr>
        </p:nvSpPr>
        <p:spPr>
          <a:xfrm>
            <a:off x="2138151" y="3267950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吉思廣益</a:t>
            </a:r>
          </a:p>
        </p:txBody>
      </p:sp>
      <p:sp>
        <p:nvSpPr>
          <p:cNvPr id="407" name="Google Shape;407;p41"/>
          <p:cNvSpPr txBox="1">
            <a:spLocks noGrp="1"/>
          </p:cNvSpPr>
          <p:nvPr>
            <p:ph type="subTitle" idx="15"/>
          </p:nvPr>
        </p:nvSpPr>
        <p:spPr>
          <a:xfrm>
            <a:off x="5917798" y="3267950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本週作業</a:t>
            </a:r>
          </a:p>
        </p:txBody>
      </p:sp>
      <p:grpSp>
        <p:nvGrpSpPr>
          <p:cNvPr id="408" name="Google Shape;408;p41"/>
          <p:cNvGrpSpPr/>
          <p:nvPr/>
        </p:nvGrpSpPr>
        <p:grpSpPr>
          <a:xfrm flipH="1">
            <a:off x="286432" y="334717"/>
            <a:ext cx="853322" cy="1051142"/>
            <a:chOff x="713107" y="470967"/>
            <a:chExt cx="853322" cy="1051142"/>
          </a:xfrm>
        </p:grpSpPr>
        <p:sp>
          <p:nvSpPr>
            <p:cNvPr id="409" name="Google Shape;409;p41"/>
            <p:cNvSpPr/>
            <p:nvPr/>
          </p:nvSpPr>
          <p:spPr>
            <a:xfrm>
              <a:off x="1039508" y="470967"/>
              <a:ext cx="526922" cy="1051142"/>
            </a:xfrm>
            <a:custGeom>
              <a:avLst/>
              <a:gdLst/>
              <a:ahLst/>
              <a:cxnLst/>
              <a:rect l="l" t="t" r="r" b="b"/>
              <a:pathLst>
                <a:path w="7502" h="14965" extrusionOk="0">
                  <a:moveTo>
                    <a:pt x="0" y="0"/>
                  </a:moveTo>
                  <a:lnTo>
                    <a:pt x="0" y="14964"/>
                  </a:lnTo>
                  <a:cubicBezTo>
                    <a:pt x="4141" y="14964"/>
                    <a:pt x="7502" y="11625"/>
                    <a:pt x="7502" y="7484"/>
                  </a:cubicBezTo>
                  <a:cubicBezTo>
                    <a:pt x="7502" y="3339"/>
                    <a:pt x="4141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1"/>
            <p:cNvSpPr/>
            <p:nvPr/>
          </p:nvSpPr>
          <p:spPr>
            <a:xfrm>
              <a:off x="713107" y="669082"/>
              <a:ext cx="653700" cy="654918"/>
            </a:xfrm>
            <a:custGeom>
              <a:avLst/>
              <a:gdLst/>
              <a:ahLst/>
              <a:cxnLst/>
              <a:rect l="l" t="t" r="r" b="b"/>
              <a:pathLst>
                <a:path w="9307" h="9324" extrusionOk="0">
                  <a:moveTo>
                    <a:pt x="4647" y="1"/>
                  </a:moveTo>
                  <a:cubicBezTo>
                    <a:pt x="2076" y="1"/>
                    <a:pt x="1" y="2093"/>
                    <a:pt x="1" y="4664"/>
                  </a:cubicBezTo>
                  <a:cubicBezTo>
                    <a:pt x="1" y="7236"/>
                    <a:pt x="2076" y="9324"/>
                    <a:pt x="4647" y="9324"/>
                  </a:cubicBezTo>
                  <a:cubicBezTo>
                    <a:pt x="7237" y="9324"/>
                    <a:pt x="9307" y="7236"/>
                    <a:pt x="9307" y="4664"/>
                  </a:cubicBezTo>
                  <a:cubicBezTo>
                    <a:pt x="9307" y="2093"/>
                    <a:pt x="7237" y="1"/>
                    <a:pt x="4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副標題 2">
            <a:extLst>
              <a:ext uri="{FF2B5EF4-FFF2-40B4-BE49-F238E27FC236}">
                <a16:creationId xmlns:a16="http://schemas.microsoft.com/office/drawing/2014/main" id="{E8C54BA2-B631-4744-B2EF-75DA886BD2A4}"/>
              </a:ext>
            </a:extLst>
          </p:cNvPr>
          <p:cNvSpPr>
            <a:spLocks noGrp="1"/>
          </p:cNvSpPr>
          <p:nvPr>
            <p:ph type="subTitle" idx="7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E2E38A9F-B53A-074F-AE9B-30BC8DABA880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副標題 6">
            <a:extLst>
              <a:ext uri="{FF2B5EF4-FFF2-40B4-BE49-F238E27FC236}">
                <a16:creationId xmlns:a16="http://schemas.microsoft.com/office/drawing/2014/main" id="{61339A7E-2DEB-2F42-8A4C-8A14C9E3C6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副標題 8">
            <a:extLst>
              <a:ext uri="{FF2B5EF4-FFF2-40B4-BE49-F238E27FC236}">
                <a16:creationId xmlns:a16="http://schemas.microsoft.com/office/drawing/2014/main" id="{F5CECF04-0A8A-CB4A-BB7C-D45945285A1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3"/>
          <p:cNvSpPr txBox="1">
            <a:spLocks noGrp="1"/>
          </p:cNvSpPr>
          <p:nvPr>
            <p:ph type="title"/>
          </p:nvPr>
        </p:nvSpPr>
        <p:spPr>
          <a:xfrm>
            <a:off x="912075" y="2689500"/>
            <a:ext cx="4676100" cy="8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dirty="0"/>
              <a:t>討論一些雜的</a:t>
            </a:r>
          </a:p>
        </p:txBody>
      </p:sp>
      <p:sp>
        <p:nvSpPr>
          <p:cNvPr id="428" name="Google Shape;428;p43"/>
          <p:cNvSpPr txBox="1">
            <a:spLocks noGrp="1"/>
          </p:cNvSpPr>
          <p:nvPr>
            <p:ph type="title" idx="2"/>
          </p:nvPr>
        </p:nvSpPr>
        <p:spPr>
          <a:xfrm>
            <a:off x="1021075" y="1395800"/>
            <a:ext cx="1322100" cy="11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2454088-99DB-344A-8F23-868E5E46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團規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04FBBA3-5030-0A40-94FC-08526D193F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3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遲到請宵夜</a:t>
            </a:r>
            <a:endParaRPr lang="en-US" altLang="zh-TW" sz="3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3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沒帶作業請宵夜</a:t>
            </a:r>
            <a:endParaRPr lang="en-US" altLang="zh-TW" sz="3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endParaRPr lang="en-US" altLang="zh-TW" sz="3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66270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2454088-99DB-344A-8F23-868E5E46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需要的東東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04FBBA3-5030-0A40-94FC-08526D193F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4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一個好的團隊</a:t>
            </a:r>
            <a:endParaRPr lang="en-US" altLang="zh-TW" sz="4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一個好的點子</a:t>
            </a:r>
            <a:endParaRPr lang="en-US" altLang="zh-TW" sz="3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一份企劃書</a:t>
            </a:r>
            <a:endParaRPr lang="en-US" altLang="zh-TW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一個實體</a:t>
            </a:r>
            <a:endParaRPr lang="en-US" altLang="zh-TW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TW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600</a:t>
            </a:r>
            <a:r>
              <a:rPr lang="zh-TW" altLang="en-US" sz="2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塊報名費</a:t>
            </a:r>
            <a:endParaRPr lang="en-US" altLang="zh-TW" sz="2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85430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3"/>
          <p:cNvSpPr txBox="1">
            <a:spLocks noGrp="1"/>
          </p:cNvSpPr>
          <p:nvPr>
            <p:ph type="title"/>
          </p:nvPr>
        </p:nvSpPr>
        <p:spPr>
          <a:xfrm>
            <a:off x="2400000" y="2496812"/>
            <a:ext cx="4344000" cy="89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時間線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05" name="Google Shape;605;p53"/>
          <p:cNvSpPr txBox="1">
            <a:spLocks noGrp="1"/>
          </p:cNvSpPr>
          <p:nvPr>
            <p:ph type="title" idx="2"/>
          </p:nvPr>
        </p:nvSpPr>
        <p:spPr>
          <a:xfrm>
            <a:off x="3910950" y="1297275"/>
            <a:ext cx="1322100" cy="11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607" name="Google Shape;607;p53"/>
          <p:cNvGrpSpPr/>
          <p:nvPr/>
        </p:nvGrpSpPr>
        <p:grpSpPr>
          <a:xfrm rot="-5400000">
            <a:off x="7593675" y="415203"/>
            <a:ext cx="837865" cy="1032070"/>
            <a:chOff x="1427225" y="332320"/>
            <a:chExt cx="665342" cy="819558"/>
          </a:xfrm>
        </p:grpSpPr>
        <p:sp>
          <p:nvSpPr>
            <p:cNvPr id="608" name="Google Shape;608;p53"/>
            <p:cNvSpPr/>
            <p:nvPr/>
          </p:nvSpPr>
          <p:spPr>
            <a:xfrm>
              <a:off x="1682651" y="332320"/>
              <a:ext cx="409916" cy="819558"/>
            </a:xfrm>
            <a:custGeom>
              <a:avLst/>
              <a:gdLst/>
              <a:ahLst/>
              <a:cxnLst/>
              <a:rect l="l" t="t" r="r" b="b"/>
              <a:pathLst>
                <a:path w="7485" h="14965" extrusionOk="0">
                  <a:moveTo>
                    <a:pt x="1" y="0"/>
                  </a:moveTo>
                  <a:lnTo>
                    <a:pt x="1" y="14964"/>
                  </a:lnTo>
                  <a:cubicBezTo>
                    <a:pt x="4124" y="14964"/>
                    <a:pt x="7485" y="11625"/>
                    <a:pt x="7485" y="7484"/>
                  </a:cubicBezTo>
                  <a:cubicBezTo>
                    <a:pt x="7485" y="3339"/>
                    <a:pt x="4124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53"/>
            <p:cNvSpPr/>
            <p:nvPr/>
          </p:nvSpPr>
          <p:spPr>
            <a:xfrm>
              <a:off x="1427225" y="486763"/>
              <a:ext cx="509698" cy="510629"/>
            </a:xfrm>
            <a:custGeom>
              <a:avLst/>
              <a:gdLst/>
              <a:ahLst/>
              <a:cxnLst/>
              <a:rect l="l" t="t" r="r" b="b"/>
              <a:pathLst>
                <a:path w="9307" h="9324" extrusionOk="0">
                  <a:moveTo>
                    <a:pt x="4665" y="1"/>
                  </a:moveTo>
                  <a:cubicBezTo>
                    <a:pt x="2093" y="1"/>
                    <a:pt x="1" y="2093"/>
                    <a:pt x="1" y="4664"/>
                  </a:cubicBezTo>
                  <a:cubicBezTo>
                    <a:pt x="1" y="7236"/>
                    <a:pt x="2093" y="9324"/>
                    <a:pt x="4665" y="9324"/>
                  </a:cubicBezTo>
                  <a:cubicBezTo>
                    <a:pt x="7237" y="9324"/>
                    <a:pt x="9307" y="7236"/>
                    <a:pt x="9307" y="4664"/>
                  </a:cubicBezTo>
                  <a:cubicBezTo>
                    <a:pt x="9307" y="2093"/>
                    <a:pt x="7237" y="1"/>
                    <a:pt x="46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" name="Google Shape;610;p53"/>
          <p:cNvSpPr/>
          <p:nvPr/>
        </p:nvSpPr>
        <p:spPr>
          <a:xfrm>
            <a:off x="1005100" y="3592175"/>
            <a:ext cx="713400" cy="713400"/>
          </a:xfrm>
          <a:prstGeom prst="donut">
            <a:avLst>
              <a:gd name="adj" fmla="val 25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0006B89-CA46-FF47-8676-D5BA519C0C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8384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2454088-99DB-344A-8F23-868E5E46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時程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04FBBA3-5030-0A40-94FC-08526D193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999" y="1237083"/>
            <a:ext cx="8119201" cy="3366300"/>
          </a:xfrm>
        </p:spPr>
        <p:txBody>
          <a:bodyPr/>
          <a:lstStyle/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2/3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開跑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3/3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交初賽件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3/18~19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台大工作坊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5/6~7 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松菸決賽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93298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2454088-99DB-344A-8F23-868E5E46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時間線</a:t>
            </a:r>
          </a:p>
        </p:txBody>
      </p:sp>
      <p:graphicFrame>
        <p:nvGraphicFramePr>
          <p:cNvPr id="6" name="Google Shape;436;p39">
            <a:extLst>
              <a:ext uri="{FF2B5EF4-FFF2-40B4-BE49-F238E27FC236}">
                <a16:creationId xmlns:a16="http://schemas.microsoft.com/office/drawing/2014/main" id="{58F12B7B-DE9B-544D-9F57-850476E9B58E}"/>
              </a:ext>
            </a:extLst>
          </p:cNvPr>
          <p:cNvGraphicFramePr/>
          <p:nvPr/>
        </p:nvGraphicFramePr>
        <p:xfrm>
          <a:off x="552988" y="1104522"/>
          <a:ext cx="7871012" cy="3495821"/>
        </p:xfrm>
        <a:graphic>
          <a:graphicData uri="http://schemas.openxmlformats.org/drawingml/2006/table">
            <a:tbl>
              <a:tblPr>
                <a:tableStyleId>{C14B8EE6-421C-45F9-9EEC-DD24FE71E0BC}</a:tableStyleId>
              </a:tblPr>
              <a:tblGrid>
                <a:gridCol w="13101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46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15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715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154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71547">
                  <a:extLst>
                    <a:ext uri="{9D8B030D-6E8A-4147-A177-3AD203B41FA5}">
                      <a16:colId xmlns:a16="http://schemas.microsoft.com/office/drawing/2014/main" val="3149657646"/>
                    </a:ext>
                  </a:extLst>
                </a:gridCol>
              </a:tblGrid>
              <a:tr h="25875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Cousine"/>
                          <a:ea typeface="Cousine"/>
                          <a:cs typeface="Cousine"/>
                          <a:sym typeface="Cousine"/>
                        </a:rPr>
                        <a:t>2/15~28</a:t>
                      </a: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0" dirty="0">
                          <a:solidFill>
                            <a:schemeClr val="tx1"/>
                          </a:solidFill>
                          <a:sym typeface="Cousine"/>
                        </a:rPr>
                        <a:t>3/1~15</a:t>
                      </a: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Cousine"/>
                          <a:ea typeface="Cousine"/>
                          <a:cs typeface="Cousine"/>
                          <a:sym typeface="Cousine"/>
                        </a:rPr>
                        <a:t>3/16~31</a:t>
                      </a: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0" dirty="0">
                          <a:solidFill>
                            <a:schemeClr val="tx1"/>
                          </a:solidFill>
                          <a:sym typeface="Cousine"/>
                        </a:rPr>
                        <a:t>4/1~15</a:t>
                      </a: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Cousine"/>
                          <a:ea typeface="Cousine"/>
                          <a:cs typeface="Cousine"/>
                          <a:sym typeface="Cousine"/>
                        </a:rPr>
                        <a:t>4/16~30</a:t>
                      </a: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2838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altLang="en-US" sz="1800" b="0" dirty="0">
                          <a:solidFill>
                            <a:schemeClr val="tx1"/>
                          </a:solidFill>
                          <a:sym typeface="Cousine"/>
                        </a:rPr>
                        <a:t>組隊</a:t>
                      </a:r>
                      <a:r>
                        <a:rPr lang="en-US" altLang="zh-TW" sz="1800" b="0" dirty="0">
                          <a:solidFill>
                            <a:schemeClr val="tx1"/>
                          </a:solidFill>
                          <a:sym typeface="Cousine"/>
                        </a:rPr>
                        <a:t>/</a:t>
                      </a:r>
                    </a:p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altLang="en-US" sz="1800" b="0" dirty="0">
                          <a:solidFill>
                            <a:schemeClr val="tx1"/>
                          </a:solidFill>
                          <a:sym typeface="Cousine"/>
                        </a:rPr>
                        <a:t>找老師</a:t>
                      </a: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2838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altLang="en-US" sz="1800" b="0" dirty="0">
                          <a:solidFill>
                            <a:schemeClr val="tx1"/>
                          </a:solidFill>
                          <a:latin typeface="Cousine"/>
                          <a:ea typeface="Cousine"/>
                          <a:cs typeface="Cousine"/>
                          <a:sym typeface="Cousine"/>
                        </a:rPr>
                        <a:t>背景知識</a:t>
                      </a: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769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dirty="0">
                          <a:solidFill>
                            <a:schemeClr val="tx1"/>
                          </a:solidFill>
                          <a:sym typeface="Cousine"/>
                        </a:rPr>
                        <a:t>構思</a:t>
                      </a:r>
                      <a:endParaRPr lang="zh-TW" altLang="en-US"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extLst>
                  <a:ext uri="{0D108BD9-81ED-4DB2-BD59-A6C34878D82A}">
                    <a16:rowId xmlns:a16="http://schemas.microsoft.com/office/drawing/2014/main" val="2023119631"/>
                  </a:ext>
                </a:extLst>
              </a:tr>
              <a:tr h="400107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altLang="en-US" sz="1800" b="0" dirty="0">
                          <a:solidFill>
                            <a:schemeClr val="tx1"/>
                          </a:solidFill>
                          <a:sym typeface="Cousine"/>
                        </a:rPr>
                        <a:t>驗證</a:t>
                      </a:r>
                      <a:r>
                        <a:rPr lang="en-US" altLang="zh-TW" sz="1800" b="0" dirty="0">
                          <a:solidFill>
                            <a:schemeClr val="tx1"/>
                          </a:solidFill>
                          <a:sym typeface="Cousine"/>
                        </a:rPr>
                        <a:t>/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sym typeface="Cousine"/>
                        </a:rPr>
                        <a:t>疊加</a:t>
                      </a: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2838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altLang="en-US" sz="1800" b="0" dirty="0">
                          <a:solidFill>
                            <a:schemeClr val="tx1"/>
                          </a:solidFill>
                          <a:sym typeface="Cousine"/>
                        </a:rPr>
                        <a:t>實體</a:t>
                      </a:r>
                      <a:r>
                        <a:rPr lang="en-US" altLang="zh-TW" sz="1800" b="0" dirty="0">
                          <a:solidFill>
                            <a:schemeClr val="tx1"/>
                          </a:solidFill>
                          <a:sym typeface="Cousine"/>
                        </a:rPr>
                        <a:t>50</a:t>
                      </a:r>
                      <a:r>
                        <a:rPr lang="zh-TW" altLang="en-US" sz="1800" b="0" dirty="0">
                          <a:solidFill>
                            <a:schemeClr val="tx1"/>
                          </a:solidFill>
                          <a:sym typeface="Cousine"/>
                        </a:rPr>
                        <a:t>％</a:t>
                      </a: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2838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dirty="0">
                          <a:solidFill>
                            <a:schemeClr val="tx1"/>
                          </a:solidFill>
                          <a:sym typeface="Cousine"/>
                        </a:rPr>
                        <a:t>實體</a:t>
                      </a:r>
                      <a:r>
                        <a:rPr lang="en-US" altLang="zh-TW" sz="1800" b="0" dirty="0">
                          <a:solidFill>
                            <a:schemeClr val="tx1"/>
                          </a:solidFill>
                          <a:sym typeface="Cousine"/>
                        </a:rPr>
                        <a:t>100</a:t>
                      </a:r>
                      <a:r>
                        <a:rPr lang="zh-TW" altLang="en-US" sz="1800" b="0" dirty="0">
                          <a:solidFill>
                            <a:schemeClr val="tx1"/>
                          </a:solidFill>
                          <a:sym typeface="Cousine"/>
                        </a:rPr>
                        <a:t>％</a:t>
                      </a:r>
                      <a:endParaRPr lang="zh-TW" altLang="en-US"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extLst>
                  <a:ext uri="{0D108BD9-81ED-4DB2-BD59-A6C34878D82A}">
                    <a16:rowId xmlns:a16="http://schemas.microsoft.com/office/drawing/2014/main" val="2733496679"/>
                  </a:ext>
                </a:extLst>
              </a:tr>
              <a:tr h="2974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800" b="0" dirty="0">
                          <a:solidFill>
                            <a:schemeClr val="tx1"/>
                          </a:solidFill>
                          <a:sym typeface="Cousine"/>
                        </a:rPr>
                        <a:t>緩衝期</a:t>
                      </a:r>
                      <a:endParaRPr lang="zh-TW" altLang="en-US"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0" dirty="0">
                        <a:solidFill>
                          <a:schemeClr val="tx1"/>
                        </a:solidFill>
                        <a:latin typeface="Cousine"/>
                        <a:ea typeface="Cousine"/>
                        <a:cs typeface="Cousine"/>
                        <a:sym typeface="Cousine"/>
                      </a:endParaRPr>
                    </a:p>
                  </a:txBody>
                  <a:tcPr marL="91425" marR="91425" marT="45700" marB="45700" anchor="ctr"/>
                </a:tc>
                <a:extLst>
                  <a:ext uri="{0D108BD9-81ED-4DB2-BD59-A6C34878D82A}">
                    <a16:rowId xmlns:a16="http://schemas.microsoft.com/office/drawing/2014/main" val="4014940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9921282"/>
      </p:ext>
    </p:extLst>
  </p:cSld>
  <p:clrMapOvr>
    <a:masterClrMapping/>
  </p:clrMapOvr>
</p:sld>
</file>

<file path=ppt/theme/theme1.xml><?xml version="1.0" encoding="utf-8"?>
<a:theme xmlns:a="http://schemas.openxmlformats.org/drawingml/2006/main" name="Essential Oils: Extraction Methods by Slidesgo">
  <a:themeElements>
    <a:clrScheme name="Simple Light">
      <a:dk1>
        <a:srgbClr val="1F191A"/>
      </a:dk1>
      <a:lt1>
        <a:srgbClr val="F1EAE5"/>
      </a:lt1>
      <a:dk2>
        <a:srgbClr val="6E7B59"/>
      </a:dk2>
      <a:lt2>
        <a:srgbClr val="9CA589"/>
      </a:lt2>
      <a:accent1>
        <a:srgbClr val="DCB364"/>
      </a:accent1>
      <a:accent2>
        <a:srgbClr val="C59642"/>
      </a:accent2>
      <a:accent3>
        <a:srgbClr val="ECDCCD"/>
      </a:accent3>
      <a:accent4>
        <a:srgbClr val="D3AF92"/>
      </a:accent4>
      <a:accent5>
        <a:srgbClr val="AF5C46"/>
      </a:accent5>
      <a:accent6>
        <a:srgbClr val="FFFFFF"/>
      </a:accent6>
      <a:hlink>
        <a:srgbClr val="1F191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1606</TotalTime>
  <Words>160</Words>
  <Application>Microsoft Macintosh PowerPoint</Application>
  <PresentationFormat>如螢幕大小 (16:9)</PresentationFormat>
  <Paragraphs>52</Paragraphs>
  <Slides>11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23" baseType="lpstr">
      <vt:lpstr>Livvic</vt:lpstr>
      <vt:lpstr>Microsoft JhengHei</vt:lpstr>
      <vt:lpstr>Cousine</vt:lpstr>
      <vt:lpstr>Poppins</vt:lpstr>
      <vt:lpstr>Anton</vt:lpstr>
      <vt:lpstr>Itim</vt:lpstr>
      <vt:lpstr>Wingdings</vt:lpstr>
      <vt:lpstr>Roboto Condensed Light</vt:lpstr>
      <vt:lpstr>Lato</vt:lpstr>
      <vt:lpstr>Arial</vt:lpstr>
      <vt:lpstr>Roboto</vt:lpstr>
      <vt:lpstr>Essential Oils: Extraction Methods by Slidesgo</vt:lpstr>
      <vt:lpstr>MakeNTU 臺大電機創客松</vt:lpstr>
      <vt:lpstr>吃吃喝喝學技術 搞個酷東西出來 看能不能搞個獎回來</vt:lpstr>
      <vt:lpstr>Table of contents</vt:lpstr>
      <vt:lpstr>討論一些雜的</vt:lpstr>
      <vt:lpstr>團規</vt:lpstr>
      <vt:lpstr>需要的東東</vt:lpstr>
      <vt:lpstr>時間線</vt:lpstr>
      <vt:lpstr>時程</vt:lpstr>
      <vt:lpstr>時間線</vt:lpstr>
      <vt:lpstr>本週作業</vt:lpstr>
      <vt:lpstr>本週作業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Rid the Rocket NASA Challenge</dc:title>
  <cp:lastModifiedBy>陳翰琨 (110607518)</cp:lastModifiedBy>
  <cp:revision>9</cp:revision>
  <dcterms:modified xsi:type="dcterms:W3CDTF">2023-02-17T15:09:51Z</dcterms:modified>
</cp:coreProperties>
</file>